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176"/>
    <a:srgbClr val="E6E6E6"/>
    <a:srgbClr val="E7283F"/>
    <a:srgbClr val="3FA695"/>
    <a:srgbClr val="D96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1230" y="66"/>
      </p:cViewPr>
      <p:guideLst>
        <p:guide orient="horz" pos="340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8" Type="http://schemas.openxmlformats.org/officeDocument/2006/relationships/image" Target="../media/image10.svg"/><Relationship Id="rId3" Type="http://schemas.microsoft.com/office/2007/relationships/media" Target="../media/media2.mp3"/><Relationship Id="rId21" Type="http://schemas.openxmlformats.org/officeDocument/2006/relationships/image" Target="../media/image5.png"/><Relationship Id="rId7" Type="http://schemas.microsoft.com/office/2007/relationships/media" Target="../media/media6.mp3"/><Relationship Id="rId12" Type="http://schemas.openxmlformats.org/officeDocument/2006/relationships/image" Target="../media/image3.png"/><Relationship Id="rId2" Type="http://schemas.microsoft.com/office/2007/relationships/media" Target="../media/media1.mp3"/><Relationship Id="rId20" Type="http://schemas.openxmlformats.org/officeDocument/2006/relationships/image" Target="../media/image12.svg"/><Relationship Id="rId1" Type="http://schemas.openxmlformats.org/officeDocument/2006/relationships/audio" Target="NULL" TargetMode="External"/><Relationship Id="rId6" Type="http://schemas.microsoft.com/office/2007/relationships/media" Target="../media/media5.mp3"/><Relationship Id="rId11" Type="http://schemas.openxmlformats.org/officeDocument/2006/relationships/image" Target="../media/image2.png"/><Relationship Id="rId24" Type="http://schemas.openxmlformats.org/officeDocument/2006/relationships/image" Target="../media/image7.png"/><Relationship Id="rId5" Type="http://schemas.microsoft.com/office/2007/relationships/media" Target="../media/media4.mp3"/><Relationship Id="rId23" Type="http://schemas.openxmlformats.org/officeDocument/2006/relationships/image" Target="../media/image6.png"/><Relationship Id="rId10" Type="http://schemas.microsoft.com/office/2007/relationships/hdphoto" Target="../media/hdphoto1.wdp"/><Relationship Id="rId19" Type="http://schemas.openxmlformats.org/officeDocument/2006/relationships/image" Target="../media/image4.png"/><Relationship Id="rId4" Type="http://schemas.microsoft.com/office/2007/relationships/media" Target="../media/media3.mp3"/><Relationship Id="rId9" Type="http://schemas.openxmlformats.org/officeDocument/2006/relationships/image" Target="../media/image1.png"/><Relationship Id="rId22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09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51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99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A450A22-9882-40FA-9077-092C65872C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011" y="-87060"/>
            <a:ext cx="11299371" cy="10799763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23F0A90D-BFDF-412F-BC86-6ACE31E28558}"/>
              </a:ext>
            </a:extLst>
          </p:cNvPr>
          <p:cNvGrpSpPr/>
          <p:nvPr userDrawn="1"/>
        </p:nvGrpSpPr>
        <p:grpSpPr>
          <a:xfrm>
            <a:off x="1816100" y="-87060"/>
            <a:ext cx="7167563" cy="8461440"/>
            <a:chOff x="1816100" y="-87060"/>
            <a:chExt cx="7167563" cy="8461440"/>
          </a:xfrm>
        </p:grpSpPr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FECCB755-4D1B-42A2-8651-811D659B0A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6100" y="-87060"/>
              <a:ext cx="5785218" cy="77168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5BE46C5D-044D-4695-A69F-3738FAC01C1F}"/>
                </a:ext>
              </a:extLst>
            </p:cNvPr>
            <p:cNvCxnSpPr>
              <a:cxnSpLocks/>
            </p:cNvCxnSpPr>
            <p:nvPr/>
          </p:nvCxnSpPr>
          <p:spPr>
            <a:xfrm>
              <a:off x="7601318" y="-87060"/>
              <a:ext cx="1382345" cy="84614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WHOOSH">
            <a:hlinkClick r:id="" action="ppaction://media"/>
            <a:extLst>
              <a:ext uri="{FF2B5EF4-FFF2-40B4-BE49-F238E27FC236}">
                <a16:creationId xmlns:a16="http://schemas.microsoft.com/office/drawing/2014/main" id="{58D50C70-28BA-4722-825B-E6DAB1682917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st="3647" end="31098.6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37214" y="26316978"/>
            <a:ext cx="609600" cy="609600"/>
          </a:xfrm>
          <a:prstGeom prst="rect">
            <a:avLst/>
          </a:prstGeom>
        </p:spPr>
      </p:pic>
      <p:pic>
        <p:nvPicPr>
          <p:cNvPr id="12" name="engranaje">
            <a:hlinkClick r:id="" action="ppaction://media"/>
            <a:extLst>
              <a:ext uri="{FF2B5EF4-FFF2-40B4-BE49-F238E27FC236}">
                <a16:creationId xmlns:a16="http://schemas.microsoft.com/office/drawing/2014/main" id="{F5FA06F8-F890-4269-AC5A-493DED0559A7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3">
                  <p14:trim st="1026" end="19454"/>
                  <p14:fade ou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46814" y="25972826"/>
            <a:ext cx="2590327" cy="2590327"/>
          </a:xfrm>
          <a:prstGeom prst="rect">
            <a:avLst/>
          </a:prstGeom>
        </p:spPr>
      </p:pic>
      <p:pic>
        <p:nvPicPr>
          <p:cNvPr id="13" name="Graphic 30">
            <a:extLst>
              <a:ext uri="{FF2B5EF4-FFF2-40B4-BE49-F238E27FC236}">
                <a16:creationId xmlns:a16="http://schemas.microsoft.com/office/drawing/2014/main" id="{56408FEE-A968-47E7-B763-4DEF6C7A4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-103004" b="-77727"/>
          <a:stretch/>
        </p:blipFill>
        <p:spPr>
          <a:xfrm>
            <a:off x="-4454713" y="2770577"/>
            <a:ext cx="14634757" cy="1710463"/>
          </a:xfrm>
          <a:prstGeom prst="rect">
            <a:avLst/>
          </a:prstGeom>
        </p:spPr>
      </p:pic>
      <p:pic>
        <p:nvPicPr>
          <p:cNvPr id="15" name="mensaje">
            <a:hlinkClick r:id="" action="ppaction://media"/>
            <a:extLst>
              <a:ext uri="{FF2B5EF4-FFF2-40B4-BE49-F238E27FC236}">
                <a16:creationId xmlns:a16="http://schemas.microsoft.com/office/drawing/2014/main" id="{5556B1DD-507A-4462-B70A-79DE87526E41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4">
                  <p14:trim st="639" end="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25380" y="23644149"/>
            <a:ext cx="609600" cy="609600"/>
          </a:xfrm>
          <a:prstGeom prst="rect">
            <a:avLst/>
          </a:prstGeom>
        </p:spPr>
      </p:pic>
      <p:pic>
        <p:nvPicPr>
          <p:cNvPr id="16" name="keyboard Sound Effect">
            <a:hlinkClick r:id="" action="ppaction://media"/>
            <a:extLst>
              <a:ext uri="{FF2B5EF4-FFF2-40B4-BE49-F238E27FC236}">
                <a16:creationId xmlns:a16="http://schemas.microsoft.com/office/drawing/2014/main" id="{96657DE2-747C-4F0E-A463-EE513E3B5543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5">
                  <p14:trim st="2215" end="15537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00675" y="25089683"/>
            <a:ext cx="1855787" cy="1855787"/>
          </a:xfrm>
          <a:prstGeom prst="rect">
            <a:avLst/>
          </a:prstGeom>
        </p:spPr>
      </p:pic>
      <p:pic>
        <p:nvPicPr>
          <p:cNvPr id="17" name="Gráfico 10">
            <a:extLst>
              <a:ext uri="{FF2B5EF4-FFF2-40B4-BE49-F238E27FC236}">
                <a16:creationId xmlns:a16="http://schemas.microsoft.com/office/drawing/2014/main" id="{36B829A1-ADB8-4593-9DE2-D2604DC8E03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57782" y="5312822"/>
            <a:ext cx="342900" cy="490427"/>
          </a:xfrm>
          <a:prstGeom prst="rect">
            <a:avLst/>
          </a:prstGeom>
        </p:spPr>
      </p:pic>
      <p:pic>
        <p:nvPicPr>
          <p:cNvPr id="18" name="Gráfico 11">
            <a:extLst>
              <a:ext uri="{FF2B5EF4-FFF2-40B4-BE49-F238E27FC236}">
                <a16:creationId xmlns:a16="http://schemas.microsoft.com/office/drawing/2014/main" id="{A16298FE-E4FC-4235-95BE-8C870C27E0F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42130" y="3254357"/>
            <a:ext cx="285307" cy="312295"/>
          </a:xfrm>
          <a:prstGeom prst="rect">
            <a:avLst/>
          </a:prstGeom>
        </p:spPr>
      </p:pic>
      <p:pic>
        <p:nvPicPr>
          <p:cNvPr id="19" name="click de mouse">
            <a:hlinkClick r:id="" action="ppaction://media"/>
            <a:extLst>
              <a:ext uri="{FF2B5EF4-FFF2-40B4-BE49-F238E27FC236}">
                <a16:creationId xmlns:a16="http://schemas.microsoft.com/office/drawing/2014/main" id="{F74EEB92-0B78-489C-98CA-F924D86EC95F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6">
                  <p14:trim st="37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53020" y="24779549"/>
            <a:ext cx="609600" cy="609600"/>
          </a:xfrm>
          <a:prstGeom prst="rect">
            <a:avLst/>
          </a:prstGeom>
        </p:spPr>
      </p:pic>
      <p:pic>
        <p:nvPicPr>
          <p:cNvPr id="20" name="Scott_Holmes_-_Stomps_and_Claps">
            <a:hlinkClick r:id="" action="ppaction://media"/>
            <a:extLst>
              <a:ext uri="{FF2B5EF4-FFF2-40B4-BE49-F238E27FC236}">
                <a16:creationId xmlns:a16="http://schemas.microsoft.com/office/drawing/2014/main" id="{14BA9917-9FB8-45C0-8C20-10651A669788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7">
                  <p14:trim st="52353"/>
                  <p14:fade in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04878" y="26096680"/>
            <a:ext cx="1096440" cy="1096440"/>
          </a:xfrm>
          <a:prstGeom prst="rect">
            <a:avLst/>
          </a:prstGeom>
        </p:spPr>
      </p:pic>
      <p:pic>
        <p:nvPicPr>
          <p:cNvPr id="21" name="WHOOSH">
            <a:hlinkClick r:id="" action="ppaction://media"/>
            <a:extLst>
              <a:ext uri="{FF2B5EF4-FFF2-40B4-BE49-F238E27FC236}">
                <a16:creationId xmlns:a16="http://schemas.microsoft.com/office/drawing/2014/main" id="{D7F12E91-DB1D-4F7B-8A72-0211D4EEECB2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" end="29910.6875"/>
                  <p14:fade in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65289" y="24794031"/>
            <a:ext cx="2447093" cy="2447093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A567859-411C-45E4-8B66-5FA81D3DA37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7" y="6744486"/>
            <a:ext cx="9427018" cy="353954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2CD771A5-C6A3-463C-9A23-D3476B773B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20660" r="19063" b="19358"/>
          <a:stretch/>
        </p:blipFill>
        <p:spPr>
          <a:xfrm>
            <a:off x="972486" y="3773952"/>
            <a:ext cx="5545394" cy="4287106"/>
          </a:xfrm>
          <a:prstGeom prst="rect">
            <a:avLst/>
          </a:prstGeom>
        </p:spPr>
      </p:pic>
      <p:sp>
        <p:nvSpPr>
          <p:cNvPr id="24" name="Rectángulo 23"/>
          <p:cNvSpPr/>
          <p:nvPr userDrawn="1"/>
        </p:nvSpPr>
        <p:spPr>
          <a:xfrm>
            <a:off x="-249011" y="22758400"/>
            <a:ext cx="11749693" cy="6400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10" hasCustomPrompt="1"/>
          </p:nvPr>
        </p:nvSpPr>
        <p:spPr>
          <a:xfrm>
            <a:off x="3183459" y="2915713"/>
            <a:ext cx="6743978" cy="6105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CL" sz="3600" dirty="0" smtClean="0">
                <a:latin typeface="American Purpose" pitchFamily="50" charset="0"/>
              </a:rPr>
              <a:t>ESCRIBE AQUI EL TEXTO QUE QUIERAS</a:t>
            </a:r>
            <a:endParaRPr lang="es-CL" dirty="0"/>
          </a:p>
        </p:txBody>
      </p:sp>
      <p:sp>
        <p:nvSpPr>
          <p:cNvPr id="36" name="Pentágono 35"/>
          <p:cNvSpPr/>
          <p:nvPr userDrawn="1"/>
        </p:nvSpPr>
        <p:spPr>
          <a:xfrm>
            <a:off x="11069239" y="-692430"/>
            <a:ext cx="5638800" cy="291145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35176"/>
                </a:solidFill>
              </a:rPr>
              <a:t>¡HOLA! </a:t>
            </a:r>
          </a:p>
          <a:p>
            <a:pPr algn="ctr"/>
            <a:r>
              <a:rPr lang="es-CL" dirty="0" smtClean="0">
                <a:solidFill>
                  <a:srgbClr val="035176"/>
                </a:solidFill>
              </a:rPr>
              <a:t>Esta es una plantilla de animación, puedes editar los textos indicados con las flechas para crear ¡tu propio mensaje!</a:t>
            </a:r>
            <a:endParaRPr lang="es-CL" dirty="0">
              <a:solidFill>
                <a:srgbClr val="035176"/>
              </a:solidFill>
            </a:endParaRPr>
          </a:p>
        </p:txBody>
      </p:sp>
      <p:sp>
        <p:nvSpPr>
          <p:cNvPr id="37" name="Flecha derecha 36"/>
          <p:cNvSpPr/>
          <p:nvPr userDrawn="1"/>
        </p:nvSpPr>
        <p:spPr>
          <a:xfrm rot="10800000">
            <a:off x="11329232" y="2900412"/>
            <a:ext cx="2247328" cy="577008"/>
          </a:xfrm>
          <a:prstGeom prst="rightArrow">
            <a:avLst/>
          </a:prstGeom>
          <a:solidFill>
            <a:srgbClr val="0351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2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3225E-7 -0.69999 L -0.0025 -0.01088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344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014 -0.0003 L 0.00014 0.00029 C -0.00412 -0.0028 -0.00809 -0.00574 -0.01206 -0.00794 C -0.02147 -0.01294 -0.03896 -0.01294 -0.04454 -0.01294 C -0.04837 -0.01456 -0.06145 -0.01882 -0.066 -0.02294 C -0.0688 -0.02588 -0.07086 -0.03102 -0.07335 -0.03352 C -0.07526 -0.03514 -0.07747 -0.03661 -0.07938 -0.03866 C -0.08129 -0.04072 -0.08673 -0.04792 -0.08894 -0.05116 C -0.09085 -0.05366 -0.09232 -0.05586 -0.09364 -0.0588 C -0.09717 -0.06512 -0.10143 -0.07056 -0.10334 -0.07894 C -0.10422 -0.08247 -0.10466 -0.08614 -0.10569 -0.08908 C -0.10687 -0.09188 -0.10819 -0.09423 -0.10937 -0.09658 C -0.10996 -0.0979 -0.11481 -0.11084 -0.11539 -0.11437 C -0.11598 -0.11686 -0.11598 -0.11966 -0.11642 -0.12201 C -0.11878 -0.1298 -0.12083 -0.13142 -0.1226 -0.13965 C -0.12407 -0.14582 -0.12392 -0.15097 -0.1251 -0.15714 C -0.12671 -0.16684 -0.12745 -0.16684 -0.12965 -0.17507 C -0.13024 -0.17669 -0.13053 -0.17831 -0.13083 -0.17934 " pathEditMode="relative" rAng="0" ptsTypes="AAAAAAAAAAAAAAAAAA">
                                      <p:cBhvr>
                                        <p:cTn id="3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56" y="-89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49699E-6 -0.65265 L -0.0025 0.03646 " pathEditMode="relative" rAng="0" ptsTypes="AA">
                                      <p:cBhvr>
                                        <p:cTn id="5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344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0606" numSld="999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numSld="999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A450A22-9882-40FA-9077-092C65872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72" y="-76201"/>
            <a:ext cx="11299371" cy="10799763"/>
          </a:xfrm>
          <a:prstGeom prst="rect">
            <a:avLst/>
          </a:prstGeom>
        </p:spPr>
      </p:pic>
      <p:sp>
        <p:nvSpPr>
          <p:cNvPr id="25" name="Marcador de texto 24"/>
          <p:cNvSpPr>
            <a:spLocks noGrp="1"/>
          </p:cNvSpPr>
          <p:nvPr>
            <p:ph type="body" sz="quarter" idx="11" hasCustomPrompt="1"/>
          </p:nvPr>
        </p:nvSpPr>
        <p:spPr>
          <a:xfrm>
            <a:off x="1099344" y="3735572"/>
            <a:ext cx="8761412" cy="1603270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rgbClr val="0351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  <a:lvl2pPr marL="539999" indent="0">
              <a:buNone/>
              <a:defRPr sz="11500">
                <a:solidFill>
                  <a:srgbClr val="035176"/>
                </a:solidFill>
                <a:latin typeface="Futura XBlk BT" panose="020B0903020204020204" pitchFamily="34" charset="0"/>
              </a:defRPr>
            </a:lvl2pPr>
            <a:lvl3pPr marL="1079998" indent="0">
              <a:buNone/>
              <a:defRPr sz="11500">
                <a:solidFill>
                  <a:srgbClr val="035176"/>
                </a:solidFill>
                <a:latin typeface="Futura XBlk BT" panose="020B0903020204020204" pitchFamily="34" charset="0"/>
              </a:defRPr>
            </a:lvl3pPr>
            <a:lvl4pPr marL="1619997" indent="0">
              <a:buNone/>
              <a:defRPr sz="11500">
                <a:solidFill>
                  <a:srgbClr val="035176"/>
                </a:solidFill>
                <a:latin typeface="Futura XBlk BT" panose="020B0903020204020204" pitchFamily="34" charset="0"/>
              </a:defRPr>
            </a:lvl4pPr>
            <a:lvl5pPr marL="2159996" indent="0">
              <a:buNone/>
              <a:defRPr sz="11500">
                <a:solidFill>
                  <a:srgbClr val="035176"/>
                </a:solidFill>
                <a:latin typeface="Futura XBlk BT" panose="020B0903020204020204" pitchFamily="34" charset="0"/>
              </a:defRPr>
            </a:lvl5pPr>
          </a:lstStyle>
          <a:p>
            <a:pPr lvl="0"/>
            <a:r>
              <a:rPr lang="es-ES" dirty="0" smtClean="0"/>
              <a:t>¡MENSAJE!</a:t>
            </a:r>
            <a:endParaRPr lang="es-CL" dirty="0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673" y="8934187"/>
            <a:ext cx="2341067" cy="118272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10766" y="9150615"/>
            <a:ext cx="2097206" cy="74987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49998" y="9150615"/>
            <a:ext cx="2456901" cy="749873"/>
          </a:xfrm>
          <a:prstGeom prst="rect">
            <a:avLst/>
          </a:prstGeom>
        </p:spPr>
      </p:pic>
      <p:sp>
        <p:nvSpPr>
          <p:cNvPr id="32" name="Marcador de texto 3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281" y="7465388"/>
            <a:ext cx="6967538" cy="423399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539999" indent="0">
              <a:buNone/>
              <a:defRPr>
                <a:latin typeface="American Purpose" pitchFamily="50" charset="0"/>
              </a:defRPr>
            </a:lvl2pPr>
            <a:lvl3pPr marL="1079998" indent="0">
              <a:buNone/>
              <a:defRPr>
                <a:latin typeface="American Purpose" pitchFamily="50" charset="0"/>
              </a:defRPr>
            </a:lvl3pPr>
            <a:lvl4pPr marL="1619997" indent="0">
              <a:buNone/>
              <a:defRPr>
                <a:latin typeface="American Purpose" pitchFamily="50" charset="0"/>
              </a:defRPr>
            </a:lvl4pPr>
            <a:lvl5pPr marL="2159996" indent="0">
              <a:buNone/>
              <a:defRPr>
                <a:latin typeface="American Purpose" pitchFamily="50" charset="0"/>
              </a:defRPr>
            </a:lvl5pPr>
          </a:lstStyle>
          <a:p>
            <a:pPr lvl="0"/>
            <a:r>
              <a:rPr lang="es-ES" dirty="0" smtClean="0"/>
              <a:t>Aquí escribe una cita importante</a:t>
            </a:r>
            <a:endParaRPr lang="es-CL" dirty="0"/>
          </a:p>
        </p:txBody>
      </p:sp>
      <p:sp>
        <p:nvSpPr>
          <p:cNvPr id="33" name="Pentágono 32"/>
          <p:cNvSpPr/>
          <p:nvPr userDrawn="1"/>
        </p:nvSpPr>
        <p:spPr>
          <a:xfrm>
            <a:off x="11069239" y="-692430"/>
            <a:ext cx="5638800" cy="291145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35176"/>
                </a:solidFill>
              </a:rPr>
              <a:t>¡HOLA! </a:t>
            </a:r>
          </a:p>
          <a:p>
            <a:pPr algn="ctr"/>
            <a:r>
              <a:rPr lang="es-CL" dirty="0" smtClean="0">
                <a:solidFill>
                  <a:srgbClr val="035176"/>
                </a:solidFill>
              </a:rPr>
              <a:t>Esta es una plantilla de animación, puedes editar los textos indicados con las flechas para crear ¡tu propio mensaje!</a:t>
            </a:r>
            <a:endParaRPr lang="es-CL" dirty="0">
              <a:solidFill>
                <a:srgbClr val="035176"/>
              </a:solidFill>
            </a:endParaRPr>
          </a:p>
        </p:txBody>
      </p:sp>
      <p:sp>
        <p:nvSpPr>
          <p:cNvPr id="34" name="Flecha derecha 33"/>
          <p:cNvSpPr/>
          <p:nvPr userDrawn="1"/>
        </p:nvSpPr>
        <p:spPr>
          <a:xfrm rot="10800000">
            <a:off x="11069239" y="4248703"/>
            <a:ext cx="2247328" cy="577008"/>
          </a:xfrm>
          <a:prstGeom prst="rightArrow">
            <a:avLst/>
          </a:prstGeom>
          <a:solidFill>
            <a:srgbClr val="0351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Flecha derecha 34"/>
          <p:cNvSpPr/>
          <p:nvPr userDrawn="1"/>
        </p:nvSpPr>
        <p:spPr>
          <a:xfrm rot="10800000">
            <a:off x="11069239" y="5932499"/>
            <a:ext cx="2247328" cy="577008"/>
          </a:xfrm>
          <a:prstGeom prst="rightArrow">
            <a:avLst/>
          </a:prstGeom>
          <a:solidFill>
            <a:srgbClr val="0351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Flecha derecha 35"/>
          <p:cNvSpPr/>
          <p:nvPr userDrawn="1"/>
        </p:nvSpPr>
        <p:spPr>
          <a:xfrm rot="10800000">
            <a:off x="11069239" y="7388583"/>
            <a:ext cx="2247328" cy="577008"/>
          </a:xfrm>
          <a:prstGeom prst="rightArrow">
            <a:avLst/>
          </a:prstGeom>
          <a:solidFill>
            <a:srgbClr val="0351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Pentágono 36"/>
          <p:cNvSpPr/>
          <p:nvPr userDrawn="1"/>
        </p:nvSpPr>
        <p:spPr>
          <a:xfrm>
            <a:off x="11069239" y="8844667"/>
            <a:ext cx="3837608" cy="259983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t"/>
          <a:lstStyle/>
          <a:p>
            <a:pPr algn="l"/>
            <a:r>
              <a:rPr lang="es-CL" b="1" dirty="0" smtClean="0">
                <a:solidFill>
                  <a:srgbClr val="035176"/>
                </a:solidFill>
              </a:rPr>
              <a:t>¿QUIERES VER</a:t>
            </a:r>
          </a:p>
          <a:p>
            <a:pPr algn="l"/>
            <a:r>
              <a:rPr lang="es-CL" b="1" dirty="0" smtClean="0">
                <a:solidFill>
                  <a:srgbClr val="035176"/>
                </a:solidFill>
              </a:rPr>
              <a:t> EL RESULTADO?</a:t>
            </a:r>
          </a:p>
          <a:p>
            <a:pPr algn="l"/>
            <a:r>
              <a:rPr lang="es-CL" dirty="0" smtClean="0">
                <a:solidFill>
                  <a:srgbClr val="035176"/>
                </a:solidFill>
              </a:rPr>
              <a:t>HAZ CLICK EN EL ÍCONO DE PRESENTACIÓN CONDIAPOSITIVAS</a:t>
            </a:r>
            <a:r>
              <a:rPr lang="es-CL" baseline="0" dirty="0" smtClean="0">
                <a:solidFill>
                  <a:srgbClr val="035176"/>
                </a:solidFill>
              </a:rPr>
              <a:t> </a:t>
            </a:r>
            <a:endParaRPr lang="es-CL" dirty="0">
              <a:solidFill>
                <a:srgbClr val="035176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 userDrawn="1"/>
        </p:nvPicPr>
        <p:blipFill rotWithShape="1">
          <a:blip r:embed="rId7"/>
          <a:srcRect l="83038" t="92014" r="15170" b="5507"/>
          <a:stretch/>
        </p:blipFill>
        <p:spPr>
          <a:xfrm>
            <a:off x="11839727" y="10276994"/>
            <a:ext cx="1148316" cy="893135"/>
          </a:xfrm>
          <a:prstGeom prst="rect">
            <a:avLst/>
          </a:prstGeom>
        </p:spPr>
      </p:pic>
      <p:sp>
        <p:nvSpPr>
          <p:cNvPr id="39" name="Pentágono 38"/>
          <p:cNvSpPr/>
          <p:nvPr userDrawn="1"/>
        </p:nvSpPr>
        <p:spPr>
          <a:xfrm>
            <a:off x="15260239" y="8934187"/>
            <a:ext cx="3837608" cy="259983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t"/>
          <a:lstStyle/>
          <a:p>
            <a:pPr algn="l"/>
            <a:r>
              <a:rPr lang="es-CL" b="1" dirty="0" smtClean="0">
                <a:solidFill>
                  <a:srgbClr val="035176"/>
                </a:solidFill>
              </a:rPr>
              <a:t>¿QUIERES CONVERTIRLO</a:t>
            </a:r>
          </a:p>
          <a:p>
            <a:pPr algn="l"/>
            <a:r>
              <a:rPr lang="es-CL" b="1" baseline="0" dirty="0" smtClean="0">
                <a:solidFill>
                  <a:srgbClr val="035176"/>
                </a:solidFill>
              </a:rPr>
              <a:t>EN UN VIDEO?</a:t>
            </a:r>
            <a:endParaRPr lang="es-CL" b="1" dirty="0" smtClean="0">
              <a:solidFill>
                <a:srgbClr val="035176"/>
              </a:solidFill>
            </a:endParaRPr>
          </a:p>
          <a:p>
            <a:pPr algn="l"/>
            <a:r>
              <a:rPr lang="es-CL" dirty="0" smtClean="0">
                <a:solidFill>
                  <a:srgbClr val="035176"/>
                </a:solidFill>
              </a:rPr>
              <a:t>EN</a:t>
            </a:r>
            <a:r>
              <a:rPr lang="es-CL" baseline="0" dirty="0" smtClean="0">
                <a:solidFill>
                  <a:srgbClr val="035176"/>
                </a:solidFill>
              </a:rPr>
              <a:t> EL MENÚ PRINCIPAL HAZ CLICK EN “GUARDAR COMO”, TE APARECERÁ UNA VENTANA PARA GUARDAR EL ARCHIVO. Abajo del nombre que le quieras poner, dice TIPO de archivo, guárdalo como video </a:t>
            </a:r>
            <a:endParaRPr lang="es-CL" dirty="0">
              <a:solidFill>
                <a:srgbClr val="035176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099344" y="5419205"/>
            <a:ext cx="8761412" cy="1762645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 smtClean="0"/>
              <a:t>AQUÍ PUEDES PONER EL MENSAJE CLAVE DE TU PUBLICACIÓN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61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747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10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73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083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48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51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4ADA-8DD9-439A-BCE0-2A1784B1BD3C}" type="datetimeFigureOut">
              <a:rPr lang="es-CL" smtClean="0"/>
              <a:t>18-12-2020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4B2A-D30F-4B02-B9C9-3212FFD8F6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27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17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52650" y="6381750"/>
            <a:ext cx="3248025" cy="171450"/>
          </a:xfrm>
          <a:prstGeom prst="rect">
            <a:avLst/>
          </a:prstGeom>
          <a:solidFill>
            <a:srgbClr val="0351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099344" y="5419205"/>
            <a:ext cx="8761412" cy="962545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35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14:flythroug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American Purpose</vt:lpstr>
      <vt:lpstr>Arial</vt:lpstr>
      <vt:lpstr>Calibri</vt:lpstr>
      <vt:lpstr>Calibri Light</vt:lpstr>
      <vt:lpstr>Futura XBlk BT</vt:lpstr>
      <vt:lpstr>Trebuchet MS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OBSERVACIUDADANÍA</dc:title>
  <dc:creator>Heredi Hervia Saavedra;observaciudadania</dc:creator>
  <cp:lastModifiedBy>Heredi Hervia Saavedra</cp:lastModifiedBy>
  <cp:revision>28</cp:revision>
  <dcterms:created xsi:type="dcterms:W3CDTF">2020-09-08T16:28:51Z</dcterms:created>
  <dcterms:modified xsi:type="dcterms:W3CDTF">2020-12-18T15:35:04Z</dcterms:modified>
</cp:coreProperties>
</file>